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43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84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17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949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69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734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29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70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63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1A5C-EB70-4005-A707-F4A935E76B59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57951-F156-43CE-BA40-44D637075C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05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ntajenacional.cl/landing" TargetMode="External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untajenacional.cl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1772816"/>
            <a:ext cx="65303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4000" b="1" dirty="0" smtClean="0"/>
              <a:t>PUNTAJE</a:t>
            </a:r>
          </a:p>
          <a:p>
            <a:pPr algn="ctr"/>
            <a:r>
              <a:rPr lang="es-CL" sz="4000" b="1" dirty="0" smtClean="0"/>
              <a:t>NACIONAL es una Plataforma </a:t>
            </a:r>
            <a:endParaRPr lang="es-CL" sz="4000" b="1" dirty="0"/>
          </a:p>
        </p:txBody>
      </p:sp>
      <p:sp>
        <p:nvSpPr>
          <p:cNvPr id="3" name="2 Flecha abajo"/>
          <p:cNvSpPr/>
          <p:nvPr/>
        </p:nvSpPr>
        <p:spPr>
          <a:xfrm>
            <a:off x="4341561" y="4467752"/>
            <a:ext cx="806503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2852258" y="5301208"/>
            <a:ext cx="40040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 smtClean="0"/>
              <a:t>Que PERMITE HACER ENSAYOS EN LÍNEA</a:t>
            </a:r>
          </a:p>
          <a:p>
            <a:pPr algn="ctr"/>
            <a:endParaRPr lang="es-CL" b="1" dirty="0"/>
          </a:p>
          <a:p>
            <a:pPr algn="ctr"/>
            <a:r>
              <a:rPr lang="es-CL" b="1" dirty="0" smtClean="0"/>
              <a:t>(es gratuito)</a:t>
            </a:r>
            <a:endParaRPr lang="es-CL" b="1" dirty="0"/>
          </a:p>
        </p:txBody>
      </p:sp>
      <p:pic>
        <p:nvPicPr>
          <p:cNvPr id="2050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745"/>
            <a:ext cx="890088" cy="114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95736" y="90100"/>
            <a:ext cx="69482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97868" y="65058"/>
            <a:ext cx="6948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Colegio Aurora de Chile Sur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E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Script" pitchFamily="66" charset="0"/>
                <a:ea typeface="Calibri" pitchFamily="34" charset="0"/>
                <a:cs typeface="Arial" pitchFamily="34" charset="0"/>
              </a:rPr>
              <a:t>Formando Personas</a:t>
            </a:r>
            <a:endParaRPr kumimoji="0" lang="es-C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UNIDAD TÉCNICA PEDAGÓGICA / ELENA NÚÑEZ LOBO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429" y="3108475"/>
            <a:ext cx="1990222" cy="110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6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76458" y="836712"/>
            <a:ext cx="55767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dirty="0" smtClean="0"/>
              <a:t>Encontrarás </a:t>
            </a:r>
          </a:p>
          <a:p>
            <a:pPr algn="ctr"/>
            <a:r>
              <a:rPr lang="es-CL" sz="3600" b="1" dirty="0" smtClean="0"/>
              <a:t>	ensayos o actividades en los</a:t>
            </a:r>
          </a:p>
          <a:p>
            <a:pPr algn="ctr"/>
            <a:r>
              <a:rPr lang="es-CL" sz="3600" b="1" dirty="0" smtClean="0"/>
              <a:t>NIVELES de 1° a 4° MEDIO</a:t>
            </a:r>
            <a:endParaRPr lang="es-CL" sz="3600" b="1" dirty="0"/>
          </a:p>
        </p:txBody>
      </p:sp>
      <p:sp>
        <p:nvSpPr>
          <p:cNvPr id="3" name="2 Flecha abajo"/>
          <p:cNvSpPr/>
          <p:nvPr/>
        </p:nvSpPr>
        <p:spPr>
          <a:xfrm>
            <a:off x="3979319" y="2591038"/>
            <a:ext cx="1008112" cy="10539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3572100" y="3789040"/>
            <a:ext cx="174240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Asignaturas:</a:t>
            </a:r>
          </a:p>
          <a:p>
            <a:endParaRPr lang="es-CL" b="1" dirty="0"/>
          </a:p>
          <a:p>
            <a:pPr marL="342900" indent="-342900">
              <a:buAutoNum type="arabicPeriod"/>
            </a:pPr>
            <a:r>
              <a:rPr lang="es-CL" b="1" dirty="0" smtClean="0"/>
              <a:t>Lenguaje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Matemática.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Historia.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Ciencias.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Biología.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Química.</a:t>
            </a:r>
          </a:p>
          <a:p>
            <a:pPr marL="342900" indent="-342900">
              <a:buAutoNum type="arabicPeriod"/>
            </a:pPr>
            <a:r>
              <a:rPr lang="es-CL" b="1" dirty="0" smtClean="0"/>
              <a:t>Física.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215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01" y="2745935"/>
            <a:ext cx="5070570" cy="3789040"/>
          </a:xfrm>
          <a:prstGeom prst="rect">
            <a:avLst/>
          </a:prstGeom>
          <a:ln w="31750">
            <a:solidFill>
              <a:srgbClr val="FFFF00"/>
            </a:solidFill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 rot="10800000" flipV="1">
            <a:off x="2118792" y="1141690"/>
            <a:ext cx="6444208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CL" sz="28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https://www.puntajenacional.cl/</a:t>
            </a:r>
            <a:r>
              <a:rPr kumimoji="0" lang="es-CL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C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338808" y="871712"/>
            <a:ext cx="1368152" cy="1063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ingresar</a:t>
            </a:r>
            <a:endParaRPr lang="es-CL" b="1" dirty="0"/>
          </a:p>
        </p:txBody>
      </p:sp>
      <p:sp>
        <p:nvSpPr>
          <p:cNvPr id="8" name="7 Flecha abajo"/>
          <p:cNvSpPr/>
          <p:nvPr/>
        </p:nvSpPr>
        <p:spPr>
          <a:xfrm rot="20735252">
            <a:off x="6394908" y="1679555"/>
            <a:ext cx="465859" cy="197719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5048186" y="3789040"/>
            <a:ext cx="2535285" cy="1872596"/>
          </a:xfrm>
          <a:prstGeom prst="ellipse">
            <a:avLst/>
          </a:prstGeom>
          <a:noFill/>
          <a:ln w="349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6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471910"/>
            <a:ext cx="813690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/>
          </a:p>
          <a:p>
            <a:r>
              <a:rPr lang="es-MX" sz="2000" b="1" dirty="0" smtClean="0"/>
              <a:t>USUARIO </a:t>
            </a:r>
            <a:r>
              <a:rPr lang="es-MX" sz="2000" dirty="0" smtClean="0"/>
              <a:t>: Rut con guión y dígito verificador </a:t>
            </a:r>
            <a:r>
              <a:rPr lang="es-MX" sz="2000" dirty="0" err="1" smtClean="0"/>
              <a:t>ej</a:t>
            </a:r>
            <a:r>
              <a:rPr lang="es-MX" sz="2000" dirty="0" smtClean="0"/>
              <a:t> </a:t>
            </a:r>
            <a:r>
              <a:rPr lang="es-MX" sz="2000" b="1" u="sng" dirty="0" smtClean="0"/>
              <a:t>1234</a:t>
            </a:r>
            <a:r>
              <a:rPr lang="es-MX" sz="2000" b="1" dirty="0" smtClean="0"/>
              <a:t>56789-0</a:t>
            </a:r>
          </a:p>
          <a:p>
            <a:endParaRPr lang="es-MX" sz="2000" dirty="0" smtClean="0"/>
          </a:p>
          <a:p>
            <a:r>
              <a:rPr lang="es-MX" sz="2000" b="1" dirty="0" smtClean="0"/>
              <a:t>CLAVE: </a:t>
            </a:r>
            <a:r>
              <a:rPr lang="es-MX" sz="2000" dirty="0" smtClean="0"/>
              <a:t>primeros 4 dígitos del    </a:t>
            </a:r>
            <a:r>
              <a:rPr lang="es-MX" sz="2000" b="1" dirty="0" smtClean="0"/>
              <a:t>RUT.* Ejemplo  1234</a:t>
            </a:r>
          </a:p>
          <a:p>
            <a:endParaRPr lang="es-MX" sz="2000" b="1" dirty="0"/>
          </a:p>
          <a:p>
            <a:endParaRPr lang="es-MX" sz="2000" b="1" dirty="0" smtClean="0"/>
          </a:p>
          <a:p>
            <a:endParaRPr lang="es-MX" dirty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*</a:t>
            </a:r>
            <a:r>
              <a:rPr lang="es-MX" b="1" u="sng" dirty="0" smtClean="0"/>
              <a:t>Si son alumnos que ya han utilizado</a:t>
            </a:r>
            <a:r>
              <a:rPr lang="es-MX" dirty="0" smtClean="0"/>
              <a:t> </a:t>
            </a:r>
            <a:r>
              <a:rPr lang="es-MX" dirty="0" smtClean="0">
                <a:solidFill>
                  <a:srgbClr val="1155CC"/>
                </a:solidFill>
                <a:effectLst/>
                <a:hlinkClick r:id="rId2"/>
              </a:rPr>
              <a:t>puntajenacional.cl</a:t>
            </a:r>
            <a:r>
              <a:rPr lang="es-MX" dirty="0" smtClean="0"/>
              <a:t>, deben ingresar con la contraseña que tenían guardada.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*</a:t>
            </a:r>
            <a:r>
              <a:rPr lang="es-MX" b="1" u="sng" dirty="0" smtClean="0"/>
              <a:t>Si se les ha olvidado la contraseña</a:t>
            </a:r>
            <a:r>
              <a:rPr lang="es-MX" dirty="0" smtClean="0"/>
              <a:t>, pueden solicitar a su profesor que la reinicie.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* </a:t>
            </a:r>
            <a:r>
              <a:rPr lang="es-MX" b="1" u="sng" dirty="0" smtClean="0"/>
              <a:t>Si son alumnos nuevos: </a:t>
            </a:r>
            <a:r>
              <a:rPr lang="es-MX" dirty="0" smtClean="0"/>
              <a:t>ya están ingresados, deben acceder con su </a:t>
            </a:r>
            <a:r>
              <a:rPr lang="es-MX" dirty="0" err="1" smtClean="0"/>
              <a:t>rut</a:t>
            </a:r>
            <a:r>
              <a:rPr lang="es-MX" dirty="0" smtClean="0"/>
              <a:t> y la clave corresponde a los 4 primeros dígitos de éste (ver ejemplo parte superior). </a:t>
            </a:r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753391" y="260648"/>
            <a:ext cx="7696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400" b="1" dirty="0" smtClean="0"/>
              <a:t>¿Cómo ingresar o iniciar sesión?</a:t>
            </a:r>
            <a:endParaRPr lang="es-CL" sz="4400" b="1" dirty="0"/>
          </a:p>
        </p:txBody>
      </p:sp>
      <p:sp>
        <p:nvSpPr>
          <p:cNvPr id="4" name="3 Flecha abajo"/>
          <p:cNvSpPr/>
          <p:nvPr/>
        </p:nvSpPr>
        <p:spPr>
          <a:xfrm>
            <a:off x="5554156" y="2132856"/>
            <a:ext cx="305335" cy="21602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8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54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NÚÑEZ LOBO</dc:creator>
  <cp:lastModifiedBy>56977498697</cp:lastModifiedBy>
  <cp:revision>10</cp:revision>
  <dcterms:created xsi:type="dcterms:W3CDTF">2020-04-09T00:27:14Z</dcterms:created>
  <dcterms:modified xsi:type="dcterms:W3CDTF">2020-04-09T00:54:11Z</dcterms:modified>
</cp:coreProperties>
</file>